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56" r:id="rId4"/>
    <p:sldId id="259" r:id="rId5"/>
    <p:sldId id="258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kk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kk-KZ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885568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03611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836506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83931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0230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809826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368243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33958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363870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1453787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k-KZ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k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392895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kk-KZ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kk-KZ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B55F7-6615-4C53-A5FC-3EBDD5E6465D}" type="datetimeFigureOut">
              <a:rPr lang="kk-KZ" smtClean="0"/>
              <a:t>06.05.2023</a:t>
            </a:fld>
            <a:endParaRPr lang="kk-KZ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k-KZ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F4396-FC2E-4334-B5FF-A74D03F31A81}" type="slidenum">
              <a:rPr lang="kk-KZ" smtClean="0"/>
              <a:t>‹#›</a:t>
            </a:fld>
            <a:endParaRPr lang="kk-KZ"/>
          </a:p>
        </p:txBody>
      </p:sp>
    </p:spTree>
    <p:extLst>
      <p:ext uri="{BB962C8B-B14F-4D97-AF65-F5344CB8AC3E}">
        <p14:creationId xmlns:p14="http://schemas.microsoft.com/office/powerpoint/2010/main" val="266407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k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214" b="7153"/>
          <a:stretch/>
        </p:blipFill>
        <p:spPr>
          <a:xfrm>
            <a:off x="1" y="0"/>
            <a:ext cx="12047098" cy="551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348" t="16272" r="18204" b="25665"/>
          <a:stretch/>
        </p:blipFill>
        <p:spPr>
          <a:xfrm>
            <a:off x="270342" y="111317"/>
            <a:ext cx="11921657" cy="606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5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k-KZ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31020" y="440512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Docker</a:t>
            </a:r>
            <a:r>
              <a:rPr lang="en-US" dirty="0"/>
              <a:t> Compose is a tool for managing multiple containers on a single host, while </a:t>
            </a:r>
            <a:r>
              <a:rPr lang="en-US" dirty="0" err="1"/>
              <a:t>Docker</a:t>
            </a:r>
            <a:r>
              <a:rPr lang="en-US" dirty="0"/>
              <a:t> Swarm is a tool for managing multiple hosts in a cluster. Compose is ideal for development and testing environments, while Swarm is better suited for production environments with high availability requirements.</a:t>
            </a:r>
            <a:endParaRPr lang="kk-KZ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7803" b="4940"/>
          <a:stretch/>
        </p:blipFill>
        <p:spPr>
          <a:xfrm>
            <a:off x="33161" y="0"/>
            <a:ext cx="12158839" cy="64167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161" y="1855952"/>
            <a:ext cx="46247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Docker</a:t>
            </a:r>
            <a:r>
              <a:rPr lang="en-US" dirty="0">
                <a:solidFill>
                  <a:schemeClr val="bg1"/>
                </a:solidFill>
              </a:rPr>
              <a:t> Compose is a tool for managing multiple containers on a single host</a:t>
            </a:r>
            <a:r>
              <a:rPr lang="en-US" dirty="0" smtClean="0">
                <a:solidFill>
                  <a:schemeClr val="bg1"/>
                </a:solidFill>
              </a:rPr>
              <a:t>,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while </a:t>
            </a:r>
            <a:r>
              <a:rPr lang="en-US" dirty="0" err="1">
                <a:solidFill>
                  <a:schemeClr val="bg1"/>
                </a:solidFill>
              </a:rPr>
              <a:t>Docker</a:t>
            </a:r>
            <a:r>
              <a:rPr lang="en-US" dirty="0">
                <a:solidFill>
                  <a:schemeClr val="bg1"/>
                </a:solidFill>
              </a:rPr>
              <a:t> Swarm is a tool for managing multiple hosts in a cluster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Compose is ideal for development and testing environments, while </a:t>
            </a:r>
            <a:r>
              <a:rPr lang="en-US" dirty="0" smtClean="0">
                <a:solidFill>
                  <a:schemeClr val="bg1"/>
                </a:solidFill>
              </a:rPr>
              <a:t>Swarm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is better suited for production environments with high availability requirements</a:t>
            </a:r>
            <a:r>
              <a:rPr lang="en-US" dirty="0"/>
              <a:t>.</a:t>
            </a:r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3198085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950" b="11850"/>
          <a:stretch/>
        </p:blipFill>
        <p:spPr>
          <a:xfrm>
            <a:off x="0" y="0"/>
            <a:ext cx="12169368" cy="521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583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 dirty="0"/>
          </a:p>
        </p:txBody>
      </p:sp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0" y="877811"/>
            <a:ext cx="11235193" cy="5955734"/>
          </a:xfrm>
          <a:prstGeom prst="rect">
            <a:avLst/>
          </a:prstGeom>
          <a:solidFill>
            <a:srgbClr val="44465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k-KZ" altLang="kk-KZ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node:10.15.3-stretch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sets the base image for the Docker image being built. Node.js 10.15.3 image, based on Debian Stretch.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WORKDIR /app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sets the working directory within the container to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/app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This is where the application code will be copied to and run from.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COPY package*.json ./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copies the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package.json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package-lock.json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files from the current directory into the container's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/app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directory. This is done separately from the application code to take advantage of Docker's caching mechanism - if these files haven't changed, Docker can reuse the cached layer from a previous build, rather than having to reinstall all the dependencies.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RUN npm install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runs the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npm install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command inside the container, which installs the dependencies listed in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package.json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package-lock.json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This is done as a separate step to create another cached layer in the Docker image. This makes future builds faster by only having to re-run this command if the dependencies change.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COPY . .</a:t>
            </a:r>
            <a:endParaRPr lang="en-US" altLang="kk-KZ" sz="1400" dirty="0">
              <a:solidFill>
                <a:srgbClr val="D1D5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copies the entire application code into the container's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/app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directory. This includes all the application files and directories.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EXPOSE 8080</a:t>
            </a:r>
            <a:endParaRPr lang="en-US" altLang="kk-KZ" sz="1400" dirty="0" smtClean="0">
              <a:solidFill>
                <a:srgbClr val="D1D5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exposes port 8080 on the container. This tells Docker that the container will be listening on port 8080, so Docker can map traffic to that port.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kk-KZ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CMD [ "npm", "start" ]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kk-KZ" sz="1400" b="0" i="0" u="none" strike="noStrike" cap="none" normalizeH="0" baseline="0" dirty="0" smtClean="0">
              <a:ln>
                <a:noFill/>
              </a:ln>
              <a:solidFill>
                <a:srgbClr val="D1D5D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line sets the default command to run when the container is started. In this case, it's running </a:t>
            </a:r>
            <a:r>
              <a:rPr kumimoji="0" lang="kk-KZ" altLang="kk-KZ" sz="1400" b="1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npm start</a:t>
            </a:r>
            <a:r>
              <a:rPr kumimoji="0" lang="kk-KZ" altLang="kk-KZ" sz="1400" b="0" i="0" u="none" strike="noStrike" cap="none" normalizeH="0" baseline="0" dirty="0" smtClean="0">
                <a:ln>
                  <a:noFill/>
                </a:ln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starts the application. When the container is started, Docker will run this command automatically.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k-KZ" altLang="kk-KZ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399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001" b="15688"/>
          <a:stretch/>
        </p:blipFill>
        <p:spPr>
          <a:xfrm>
            <a:off x="0" y="0"/>
            <a:ext cx="12192000" cy="427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97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cap="all" dirty="0" smtClean="0"/>
              <a:t>LET'S IMAGINE THAT YOU'VE GOT A PROJECT WITH</a:t>
            </a:r>
            <a:br>
              <a:rPr lang="en-US" cap="all" dirty="0" smtClean="0"/>
            </a:br>
            <a:endParaRPr lang="kk-KZ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US" dirty="0" smtClean="0"/>
              <a:t>SQL </a:t>
            </a:r>
            <a:r>
              <a:rPr lang="en-US" dirty="0"/>
              <a:t>Server</a:t>
            </a:r>
          </a:p>
          <a:p>
            <a:pPr fontAlgn="base"/>
            <a:r>
              <a:rPr lang="en-US" dirty="0"/>
              <a:t>Apache Kafka</a:t>
            </a:r>
          </a:p>
          <a:p>
            <a:pPr fontAlgn="base"/>
            <a:r>
              <a:rPr lang="en-US" dirty="0"/>
              <a:t>Zookeeper</a:t>
            </a:r>
          </a:p>
          <a:p>
            <a:pPr fontAlgn="base"/>
            <a:r>
              <a:rPr lang="en-US" dirty="0"/>
              <a:t>Kafka Lenses (UI for Kafka)</a:t>
            </a:r>
          </a:p>
          <a:p>
            <a:pPr fontAlgn="base"/>
            <a:r>
              <a:rPr lang="en-US" dirty="0" err="1"/>
              <a:t>Hashicorp</a:t>
            </a:r>
            <a:r>
              <a:rPr lang="en-US" dirty="0"/>
              <a:t> Consul</a:t>
            </a:r>
          </a:p>
          <a:p>
            <a:pPr fontAlgn="base"/>
            <a:r>
              <a:rPr lang="en-US" dirty="0" err="1"/>
              <a:t>Hashicorp</a:t>
            </a:r>
            <a:r>
              <a:rPr lang="en-US" dirty="0"/>
              <a:t> Vault</a:t>
            </a:r>
          </a:p>
          <a:p>
            <a:pPr fontAlgn="base"/>
            <a:r>
              <a:rPr lang="en-US" dirty="0" err="1"/>
              <a:t>Hashicorp</a:t>
            </a:r>
            <a:r>
              <a:rPr lang="en-US" dirty="0"/>
              <a:t> Vault UI</a:t>
            </a:r>
          </a:p>
          <a:p>
            <a:pPr fontAlgn="base"/>
            <a:r>
              <a:rPr lang="en-US" dirty="0" err="1"/>
              <a:t>Redis</a:t>
            </a:r>
            <a:endParaRPr lang="en-US" dirty="0"/>
          </a:p>
          <a:p>
            <a:pPr fontAlgn="base"/>
            <a:r>
              <a:rPr lang="en-US" dirty="0"/>
              <a:t>10+ developers</a:t>
            </a:r>
          </a:p>
          <a:p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34801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k-KZ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489" b="5820"/>
          <a:stretch/>
        </p:blipFill>
        <p:spPr>
          <a:xfrm>
            <a:off x="0" y="0"/>
            <a:ext cx="12192000" cy="573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49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00516" y="365125"/>
            <a:ext cx="4253284" cy="1325563"/>
          </a:xfrm>
        </p:spPr>
        <p:txBody>
          <a:bodyPr/>
          <a:lstStyle/>
          <a:p>
            <a:endParaRPr lang="kk-KZ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8784" y="254442"/>
            <a:ext cx="11759978" cy="6353091"/>
          </a:xfrm>
        </p:spPr>
        <p:txBody>
          <a:bodyPr>
            <a:noAutofit/>
          </a:bodyPr>
          <a:lstStyle/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version: '2'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services: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sqlserver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image: mcr.microsoft.com/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mssql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/server:2017-CU13-ubuntu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container_name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docker-itshare-sqlserver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ports: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- 1433:1433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environment: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ACCEPT_EULA: Y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SA_PASSWORD: Qwerty123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MSSQL_PID: Developer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volumes: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-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sqldata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:/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/opt/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mssql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redis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image: redis:5.0.4-alpine3.9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container_name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docker-itshare-redis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ports: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- 6379:6379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volumes:</a:t>
            </a:r>
          </a:p>
          <a:p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sqldata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kk-KZ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9430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489</Words>
  <Application>Microsoft Office PowerPoint</Application>
  <PresentationFormat>Широкоэкранный</PresentationFormat>
  <Paragraphs>56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LET'S IMAGINE THAT YOU'VE GOT A PROJECT WITH 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3</cp:revision>
  <dcterms:created xsi:type="dcterms:W3CDTF">2023-05-06T12:42:02Z</dcterms:created>
  <dcterms:modified xsi:type="dcterms:W3CDTF">2023-05-06T12:55:07Z</dcterms:modified>
</cp:coreProperties>
</file>

<file path=docProps/thumbnail.jpeg>
</file>